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F4838F-135E-1B61-712F-EDC9E0197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E07E03-03E0-B32F-8CC0-B12B3915B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7D7EA-B9B3-7338-5C1B-DCAE88D7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DB8642-1198-4136-863F-3D64B151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4B8211-B84A-D091-CC04-5C801F75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979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84324-4B7A-2C2C-DC65-035D1703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E926CE-218B-232D-ACF7-9E67EFA75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608A35-E864-CFCB-84C2-1F9B4A4F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971B40-B57D-7538-21FA-539497D6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979931-4F2C-34E9-8136-E2D5FE08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329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AB71B4-29F7-CD94-C5CC-8CC86FC9A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77C94F-36F3-DBAE-9A6B-D938F0BEE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64E99D-2196-D766-8A69-2D00FB35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1F1430-8018-06D1-BFCB-696D030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CEBB2-796D-5E1F-63FD-46F349EE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633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86F1A-50E9-C988-D4DF-9DF2C2BB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81A318-261B-2B59-778C-E68FE23F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98D6DC-2B90-BB17-B10E-1C8486D1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C8F027-29A1-BB18-5D9D-71688A24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1ECCC-F8CB-5395-FCC6-34A7DB27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152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A0CED-6064-1A75-474A-198DF62B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0773BF-491C-7942-0C02-C3EAAFE17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273BA2-C244-C0F6-7899-1AF4ED40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11374D-93FF-C171-F5D1-BE079271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AF7A0B-95D6-D06D-E5B3-2B6C472D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797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5F87F1-89D9-F1BA-4294-1C227FF5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E2C428-871E-97BE-2438-078D80523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D4240C-78F0-2958-B602-647AB691E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646F95-C15D-6006-F854-6341811B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96895D-0272-B785-0C8E-3F99E675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A3C53A-D977-45B8-67A5-0298EB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309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6D871-E575-84B0-17AF-C180E1F7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5F9849-A0C9-7274-D935-B8D4312B1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FA1995-9AD8-D88F-08BC-81ECA37E4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CE599A-ED48-8403-71C7-F428B8F2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839BDD-8FD7-1B08-8CC4-176C0197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CE986A-A843-6261-0099-26CBD4A7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5D6EFD-DA10-E39C-A44B-35FCE29F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86CDD69-5BFB-D1B1-976C-2F86EB54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88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7AD81-3B22-3E75-F427-D1E335F1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7E1161-2BE6-86D0-5B10-BD8775C6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C29EC9-4C83-FF17-9231-245BB87A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27118E-1C62-EA7D-2EE8-F885AC76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557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2593D6-8170-F72A-0555-98543146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2FCCC0-B867-7DBC-E5BF-5A08D0E6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909C3C-1AC3-02F5-EF56-E95AF35B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247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8512D-4526-E488-2DC6-8EA399A1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DF5B2A-BA88-38E5-B5B7-67ABB544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F59ABC-9E27-EA5E-275F-4ABD041AF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94F43D-7822-E2A1-CE1A-3E6D2EE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FB529E-5011-9C52-17E1-DF3D0048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F7A7C5-BC0F-8171-1367-735605A0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842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A7A1FB-E17C-0F85-1D7C-0F33AEB1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81C7DF4-5FCB-4AD2-1132-6F6073BAE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8446F4-7C52-0358-A90D-1F304CB58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E92CC8-56BD-5462-CE5C-F057CD7B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F5F710-0351-3591-7495-CF8C8FB9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EC5A12-F104-A73F-5AD6-E5657D2F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595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799C491-8F63-BECA-9C7B-0F3D7A41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C2BB87-0250-DB85-9A1C-86E1733E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0CBB8A-70AC-E422-5962-49A4ACCF0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D405-E7B8-504B-B9DF-8548E732186C}" type="datetimeFigureOut">
              <a:rPr kumimoji="1" lang="zh-CN" altLang="en-US" smtClean="0"/>
              <a:t>2023/6/16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17292-B5C6-1A18-2C13-EAD4B4F64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A1FB1D-662F-6E14-D3A7-AEC74704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E3FB-0AD1-D24D-AA2E-2C0CBDB2A9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76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电脑萤幕画面&#10;&#10;描述已自动生成">
            <a:extLst>
              <a:ext uri="{FF2B5EF4-FFF2-40B4-BE49-F238E27FC236}">
                <a16:creationId xmlns:a16="http://schemas.microsoft.com/office/drawing/2014/main" id="{286F02D2-F888-1D39-F3BE-3CCDEA96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6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应用程序&#10;&#10;描述已自动生成">
            <a:extLst>
              <a:ext uri="{FF2B5EF4-FFF2-40B4-BE49-F238E27FC236}">
                <a16:creationId xmlns:a16="http://schemas.microsoft.com/office/drawing/2014/main" id="{023DB873-2269-A724-48E9-253DD058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AD9D9EE7-40EA-B633-D3E1-4551B701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, 瀑布图&#10;&#10;描述已自动生成">
            <a:extLst>
              <a:ext uri="{FF2B5EF4-FFF2-40B4-BE49-F238E27FC236}">
                <a16:creationId xmlns:a16="http://schemas.microsoft.com/office/drawing/2014/main" id="{71648517-0227-8E60-4D95-BBBED1CE4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id="{FA69F90A-20C0-2E01-106A-240A90CFD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7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, Teams&#10;&#10;描述已自动生成">
            <a:extLst>
              <a:ext uri="{FF2B5EF4-FFF2-40B4-BE49-F238E27FC236}">
                <a16:creationId xmlns:a16="http://schemas.microsoft.com/office/drawing/2014/main" id="{BDED2F01-E5B7-5197-2E75-76E40E77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, Teams&#10;&#10;描述已自动生成">
            <a:extLst>
              <a:ext uri="{FF2B5EF4-FFF2-40B4-BE49-F238E27FC236}">
                <a16:creationId xmlns:a16="http://schemas.microsoft.com/office/drawing/2014/main" id="{949909E8-10AC-1C7E-535F-6F2B80C61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3E9890F5-F0D2-9E25-1BE6-2EF2F8BAC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&#10;&#10;描述已自动生成">
            <a:extLst>
              <a:ext uri="{FF2B5EF4-FFF2-40B4-BE49-F238E27FC236}">
                <a16:creationId xmlns:a16="http://schemas.microsoft.com/office/drawing/2014/main" id="{1B5F1BB2-9A47-C722-1057-F746328C7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BFBA107A-06A9-C6E6-1B7B-FFA3D333D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1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B56BD4D8-F049-4682-BE6F-4009C2CB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, 日程表&#10;&#10;描述已自动生成">
            <a:extLst>
              <a:ext uri="{FF2B5EF4-FFF2-40B4-BE49-F238E27FC236}">
                <a16:creationId xmlns:a16="http://schemas.microsoft.com/office/drawing/2014/main" id="{D60A8932-CA24-7C9E-66F7-404AFCF2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, 漏斗图&#10;&#10;描述已自动生成">
            <a:extLst>
              <a:ext uri="{FF2B5EF4-FFF2-40B4-BE49-F238E27FC236}">
                <a16:creationId xmlns:a16="http://schemas.microsoft.com/office/drawing/2014/main" id="{EED13DF5-AA73-C7D2-BB21-9E3B4E20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7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主机&#10;&#10;低可信度描述已自动生成">
            <a:extLst>
              <a:ext uri="{FF2B5EF4-FFF2-40B4-BE49-F238E27FC236}">
                <a16:creationId xmlns:a16="http://schemas.microsoft.com/office/drawing/2014/main" id="{9BBA05C6-BFF7-B23A-ACFF-0AD18607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1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应用程序&#10;&#10;低可信度描述已自动生成">
            <a:extLst>
              <a:ext uri="{FF2B5EF4-FFF2-40B4-BE49-F238E27FC236}">
                <a16:creationId xmlns:a16="http://schemas.microsoft.com/office/drawing/2014/main" id="{0B58B3E9-2A07-92DA-2739-1BC4824F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1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表&#10;&#10;描述已自动生成">
            <a:extLst>
              <a:ext uri="{FF2B5EF4-FFF2-40B4-BE49-F238E27FC236}">
                <a16:creationId xmlns:a16="http://schemas.microsoft.com/office/drawing/2014/main" id="{08AC34A3-FB22-1C23-C5DE-42F94422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 Eric</dc:creator>
  <cp:lastModifiedBy>Lee Eric</cp:lastModifiedBy>
  <cp:revision>2</cp:revision>
  <dcterms:created xsi:type="dcterms:W3CDTF">2023-06-15T18:18:10Z</dcterms:created>
  <dcterms:modified xsi:type="dcterms:W3CDTF">2023-06-15T18:24:48Z</dcterms:modified>
</cp:coreProperties>
</file>